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</p:sldIdLst>
  <p:sldSz cx="30275213" cy="42803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503C"/>
    <a:srgbClr val="EAE9EF"/>
    <a:srgbClr val="E7EBEF"/>
    <a:srgbClr val="7C240B"/>
    <a:srgbClr val="B53333"/>
    <a:srgbClr val="F59E86"/>
    <a:srgbClr val="A20000"/>
    <a:srgbClr val="993300"/>
    <a:srgbClr val="A50021"/>
    <a:srgbClr val="99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–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–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1683"/>
    <p:restoredTop sz="94660"/>
  </p:normalViewPr>
  <p:slideViewPr>
    <p:cSldViewPr snapToGrid="0">
      <p:cViewPr varScale="1">
        <p:scale>
          <a:sx n="17" d="100"/>
          <a:sy n="17" d="100"/>
        </p:scale>
        <p:origin x="3834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</p:spPr>
        <p:txBody>
          <a:bodyPr anchor="b"/>
          <a:lstStyle>
            <a:lvl1pPr algn="ctr">
              <a:defRPr sz="1986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</p:spPr>
        <p:txBody>
          <a:bodyPr/>
          <a:lstStyle>
            <a:lvl1pPr marL="0" indent="0" algn="ctr">
              <a:buNone/>
              <a:defRPr sz="7946"/>
            </a:lvl1pPr>
            <a:lvl2pPr marL="1513743" indent="0" algn="ctr">
              <a:buNone/>
              <a:defRPr sz="6622"/>
            </a:lvl2pPr>
            <a:lvl3pPr marL="3027487" indent="0" algn="ctr">
              <a:buNone/>
              <a:defRPr sz="5960"/>
            </a:lvl3pPr>
            <a:lvl4pPr marL="4541230" indent="0" algn="ctr">
              <a:buNone/>
              <a:defRPr sz="5297"/>
            </a:lvl4pPr>
            <a:lvl5pPr marL="6054974" indent="0" algn="ctr">
              <a:buNone/>
              <a:defRPr sz="5297"/>
            </a:lvl5pPr>
            <a:lvl6pPr marL="7568717" indent="0" algn="ctr">
              <a:buNone/>
              <a:defRPr sz="5297"/>
            </a:lvl6pPr>
            <a:lvl7pPr marL="9082461" indent="0" algn="ctr">
              <a:buNone/>
              <a:defRPr sz="5297"/>
            </a:lvl7pPr>
            <a:lvl8pPr marL="10596204" indent="0" algn="ctr">
              <a:buNone/>
              <a:defRPr sz="5297"/>
            </a:lvl8pPr>
            <a:lvl9pPr marL="12109948" indent="0" algn="ctr">
              <a:buNone/>
              <a:defRPr sz="5297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4D62D-0261-6B43-89DE-C3E98A5B7ED7}" type="datetimeFigureOut">
              <a:rPr lang="en-GB" smtClean="0"/>
              <a:t>26/09/2025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DDA4B-2ABD-7C44-A02A-A5F3B61ABF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9750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4D62D-0261-6B43-89DE-C3E98A5B7ED7}" type="datetimeFigureOut">
              <a:rPr lang="en-GB" smtClean="0"/>
              <a:t>26/09/2025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DDA4B-2ABD-7C44-A02A-A5F3B61ABF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0974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</p:spPr>
        <p:txBody>
          <a:bodyPr anchor="b"/>
          <a:lstStyle>
            <a:lvl1pPr>
              <a:defRPr sz="1986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</p:spPr>
        <p:txBody>
          <a:bodyPr/>
          <a:lstStyle>
            <a:lvl1pPr marL="0" indent="0">
              <a:buNone/>
              <a:defRPr sz="7946">
                <a:solidFill>
                  <a:schemeClr val="tx1">
                    <a:tint val="82000"/>
                  </a:schemeClr>
                </a:solidFill>
              </a:defRPr>
            </a:lvl1pPr>
            <a:lvl2pPr marL="1513743" indent="0">
              <a:buNone/>
              <a:defRPr sz="6622">
                <a:solidFill>
                  <a:schemeClr val="tx1">
                    <a:tint val="82000"/>
                  </a:schemeClr>
                </a:solidFill>
              </a:defRPr>
            </a:lvl2pPr>
            <a:lvl3pPr marL="3027487" indent="0">
              <a:buNone/>
              <a:defRPr sz="5960">
                <a:solidFill>
                  <a:schemeClr val="tx1">
                    <a:tint val="82000"/>
                  </a:schemeClr>
                </a:solidFill>
              </a:defRPr>
            </a:lvl3pPr>
            <a:lvl4pPr marL="4541230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4pPr>
            <a:lvl5pPr marL="6054974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5pPr>
            <a:lvl6pPr marL="7568717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6pPr>
            <a:lvl7pPr marL="9082461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7pPr>
            <a:lvl8pPr marL="10596204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8pPr>
            <a:lvl9pPr marL="12109948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4D62D-0261-6B43-89DE-C3E98A5B7ED7}" type="datetimeFigureOut">
              <a:rPr lang="en-GB" smtClean="0"/>
              <a:t>26/09/2025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DDA4B-2ABD-7C44-A02A-A5F3B61ABF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1778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394520"/>
            <a:ext cx="12866966" cy="271585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1394520"/>
            <a:ext cx="12866966" cy="271585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4D62D-0261-6B43-89DE-C3E98A5B7ED7}" type="datetimeFigureOut">
              <a:rPr lang="en-GB" smtClean="0"/>
              <a:t>26/09/2025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DDA4B-2ABD-7C44-A02A-A5F3B61ABF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3489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635264"/>
            <a:ext cx="12807832" cy="2299711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492870"/>
            <a:ext cx="12870909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635264"/>
            <a:ext cx="12870909" cy="2299711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4D62D-0261-6B43-89DE-C3E98A5B7ED7}" type="datetimeFigureOut">
              <a:rPr lang="en-GB" smtClean="0"/>
              <a:t>26/09/2025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DDA4B-2ABD-7C44-A02A-A5F3B61ABF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6030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4D62D-0261-6B43-89DE-C3E98A5B7ED7}" type="datetimeFigureOut">
              <a:rPr lang="en-GB" smtClean="0"/>
              <a:t>26/09/2025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DDA4B-2ABD-7C44-A02A-A5F3B61ABF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50589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4D62D-0261-6B43-89DE-C3E98A5B7ED7}" type="datetimeFigureOut">
              <a:rPr lang="en-GB" smtClean="0"/>
              <a:t>26/09/2025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DDA4B-2ABD-7C44-A02A-A5F3B61ABF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5326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6162959"/>
            <a:ext cx="15326827" cy="30418415"/>
          </a:xfrm>
        </p:spPr>
        <p:txBody>
          <a:bodyPr/>
          <a:lstStyle>
            <a:lvl1pPr>
              <a:defRPr sz="10595"/>
            </a:lvl1pPr>
            <a:lvl2pPr>
              <a:defRPr sz="9271"/>
            </a:lvl2pPr>
            <a:lvl3pPr>
              <a:defRPr sz="7946"/>
            </a:lvl3pPr>
            <a:lvl4pPr>
              <a:defRPr sz="6622"/>
            </a:lvl4pPr>
            <a:lvl5pPr>
              <a:defRPr sz="6622"/>
            </a:lvl5pPr>
            <a:lvl6pPr>
              <a:defRPr sz="6622"/>
            </a:lvl6pPr>
            <a:lvl7pPr>
              <a:defRPr sz="6622"/>
            </a:lvl7pPr>
            <a:lvl8pPr>
              <a:defRPr sz="6622"/>
            </a:lvl8pPr>
            <a:lvl9pPr>
              <a:defRPr sz="662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4D62D-0261-6B43-89DE-C3E98A5B7ED7}" type="datetimeFigureOut">
              <a:rPr lang="en-GB" smtClean="0"/>
              <a:t>26/09/2025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DDA4B-2ABD-7C44-A02A-A5F3B61ABF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55551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6162959"/>
            <a:ext cx="15326827" cy="30418415"/>
          </a:xfrm>
        </p:spPr>
        <p:txBody>
          <a:bodyPr anchor="t"/>
          <a:lstStyle>
            <a:lvl1pPr marL="0" indent="0">
              <a:buNone/>
              <a:defRPr sz="10595"/>
            </a:lvl1pPr>
            <a:lvl2pPr marL="1513743" indent="0">
              <a:buNone/>
              <a:defRPr sz="9271"/>
            </a:lvl2pPr>
            <a:lvl3pPr marL="3027487" indent="0">
              <a:buNone/>
              <a:defRPr sz="7946"/>
            </a:lvl3pPr>
            <a:lvl4pPr marL="4541230" indent="0">
              <a:buNone/>
              <a:defRPr sz="6622"/>
            </a:lvl4pPr>
            <a:lvl5pPr marL="6054974" indent="0">
              <a:buNone/>
              <a:defRPr sz="6622"/>
            </a:lvl5pPr>
            <a:lvl6pPr marL="7568717" indent="0">
              <a:buNone/>
              <a:defRPr sz="6622"/>
            </a:lvl6pPr>
            <a:lvl7pPr marL="9082461" indent="0">
              <a:buNone/>
              <a:defRPr sz="6622"/>
            </a:lvl7pPr>
            <a:lvl8pPr marL="10596204" indent="0">
              <a:buNone/>
              <a:defRPr sz="6622"/>
            </a:lvl8pPr>
            <a:lvl9pPr marL="12109948" indent="0">
              <a:buNone/>
              <a:defRPr sz="6622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4D62D-0261-6B43-89DE-C3E98A5B7ED7}" type="datetimeFigureOut">
              <a:rPr lang="en-GB" smtClean="0"/>
              <a:t>26/09/2025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DDA4B-2ABD-7C44-A02A-A5F3B61ABF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9123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4D62D-0261-6B43-89DE-C3E98A5B7ED7}" type="datetimeFigureOut">
              <a:rPr lang="en-GB" smtClean="0"/>
              <a:t>26/09/2025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DDA4B-2ABD-7C44-A02A-A5F3B61ABF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51763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2278904"/>
            <a:ext cx="6528093" cy="3627421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78904"/>
            <a:ext cx="19205838" cy="3627421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4D62D-0261-6B43-89DE-C3E98A5B7ED7}" type="datetimeFigureOut">
              <a:rPr lang="en-GB" smtClean="0"/>
              <a:t>26/09/2025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DDA4B-2ABD-7C44-A02A-A5F3B61ABF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6499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464D62D-0261-6B43-89DE-C3E98A5B7ED7}" type="datetimeFigureOut">
              <a:rPr lang="en-GB" smtClean="0"/>
              <a:t>26/09/2025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FDDA4B-2ABD-7C44-A02A-A5F3B61ABF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3102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14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7435EE7-6D3C-E36F-EC09-A8B6A55CEF85}"/>
              </a:ext>
            </a:extLst>
          </p:cNvPr>
          <p:cNvSpPr/>
          <p:nvPr/>
        </p:nvSpPr>
        <p:spPr>
          <a:xfrm>
            <a:off x="29542772" y="5628108"/>
            <a:ext cx="716398" cy="35234107"/>
          </a:xfrm>
          <a:prstGeom prst="rect">
            <a:avLst/>
          </a:prstGeom>
          <a:solidFill>
            <a:srgbClr val="F3D6A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55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9B64AE7-DD4E-FFB1-00B8-E9EDFCF9DFC7}"/>
              </a:ext>
            </a:extLst>
          </p:cNvPr>
          <p:cNvSpPr/>
          <p:nvPr/>
        </p:nvSpPr>
        <p:spPr>
          <a:xfrm>
            <a:off x="1" y="5637991"/>
            <a:ext cx="716398" cy="35208180"/>
          </a:xfrm>
          <a:prstGeom prst="rect">
            <a:avLst/>
          </a:prstGeom>
          <a:solidFill>
            <a:srgbClr val="F3D6A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55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28E4562-D198-6D5D-A3B2-73C31ECD0352}"/>
              </a:ext>
            </a:extLst>
          </p:cNvPr>
          <p:cNvSpPr/>
          <p:nvPr/>
        </p:nvSpPr>
        <p:spPr>
          <a:xfrm>
            <a:off x="-1" y="6827"/>
            <a:ext cx="30275213" cy="58868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55" dirty="0">
              <a:solidFill>
                <a:srgbClr val="7C240B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18FD8AF-0934-F726-0E2B-C7D9C2424485}"/>
              </a:ext>
            </a:extLst>
          </p:cNvPr>
          <p:cNvSpPr/>
          <p:nvPr/>
        </p:nvSpPr>
        <p:spPr>
          <a:xfrm>
            <a:off x="-1" y="40859242"/>
            <a:ext cx="30275213" cy="1953686"/>
          </a:xfrm>
          <a:prstGeom prst="rect">
            <a:avLst/>
          </a:prstGeom>
          <a:solidFill>
            <a:srgbClr val="F59E8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55"/>
          </a:p>
        </p:txBody>
      </p:sp>
      <p:sp>
        <p:nvSpPr>
          <p:cNvPr id="9" name="Text Box 122">
            <a:extLst>
              <a:ext uri="{FF2B5EF4-FFF2-40B4-BE49-F238E27FC236}">
                <a16:creationId xmlns:a16="http://schemas.microsoft.com/office/drawing/2014/main" id="{A4D6D61E-753A-39AF-9EC2-D37F52ADAB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0689" y="1056938"/>
            <a:ext cx="20341159" cy="1496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4594" tIns="236486" rIns="94594" bIns="236486" anchor="ctr" anchorCtr="0">
            <a:spAutoFit/>
          </a:bodyPr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6622" b="1" dirty="0">
                <a:latin typeface="+mn-lt"/>
              </a:rPr>
              <a:t>Replace This Text With Your Title</a:t>
            </a:r>
          </a:p>
        </p:txBody>
      </p:sp>
      <p:sp>
        <p:nvSpPr>
          <p:cNvPr id="10" name="Text Box 123">
            <a:extLst>
              <a:ext uri="{FF2B5EF4-FFF2-40B4-BE49-F238E27FC236}">
                <a16:creationId xmlns:a16="http://schemas.microsoft.com/office/drawing/2014/main" id="{441F57B3-3989-0A0F-D51F-CD0EC7837B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4354" y="2963751"/>
            <a:ext cx="24216794" cy="1729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4594" tIns="94594" rIns="94594" bIns="94594" anchor="ctr" anchorCtr="0"/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3679" b="1" u="sng" dirty="0">
                <a:latin typeface="+mn-lt"/>
              </a:rPr>
              <a:t>Nitai C. Maji</a:t>
            </a:r>
            <a:r>
              <a:rPr lang="en-US" sz="3679" baseline="30000" dirty="0">
                <a:latin typeface="+mn-lt"/>
              </a:rPr>
              <a:t>1,2</a:t>
            </a:r>
            <a:r>
              <a:rPr lang="en-US" sz="3679" dirty="0">
                <a:latin typeface="+mn-lt"/>
              </a:rPr>
              <a:t>; Rajesh K. Upadhyay</a:t>
            </a:r>
            <a:r>
              <a:rPr lang="en-US" sz="3679" baseline="30000" dirty="0">
                <a:latin typeface="+mn-lt"/>
              </a:rPr>
              <a:t>1</a:t>
            </a:r>
            <a:r>
              <a:rPr lang="en-US" sz="3679" dirty="0">
                <a:latin typeface="+mn-lt"/>
              </a:rPr>
              <a:t> (</a:t>
            </a:r>
            <a:r>
              <a:rPr lang="en-US" sz="3679" b="1" dirty="0">
                <a:latin typeface="+mn-lt"/>
              </a:rPr>
              <a:t>**</a:t>
            </a:r>
            <a:r>
              <a:rPr lang="en-US" sz="3679" dirty="0">
                <a:latin typeface="+mn-lt"/>
              </a:rPr>
              <a:t>Bold and Underline presenting author)</a:t>
            </a:r>
            <a:endParaRPr lang="en-US" sz="3679" baseline="30000" dirty="0">
              <a:latin typeface="+mn-lt"/>
            </a:endParaRPr>
          </a:p>
          <a:p>
            <a:pPr algn="ctr" eaLnBrk="1" hangingPunct="1"/>
            <a:r>
              <a:rPr lang="en-US" sz="3679" baseline="30000" dirty="0">
                <a:latin typeface="+mn-lt"/>
              </a:rPr>
              <a:t>1</a:t>
            </a:r>
            <a:r>
              <a:rPr lang="en-US" sz="3679" dirty="0">
                <a:latin typeface="+mn-lt"/>
              </a:rPr>
              <a:t>Indian Institute of Technology (BHU)  Varanasi, India-221005</a:t>
            </a:r>
          </a:p>
          <a:p>
            <a:pPr algn="ctr" eaLnBrk="1" hangingPunct="1"/>
            <a:r>
              <a:rPr lang="en-US" sz="3679" dirty="0">
                <a:latin typeface="+mn-lt"/>
              </a:rPr>
              <a:t>Corresponding Author Email: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5E42C12-5825-46BD-E5C5-7388CE231A56}"/>
              </a:ext>
            </a:extLst>
          </p:cNvPr>
          <p:cNvSpPr txBox="1"/>
          <p:nvPr/>
        </p:nvSpPr>
        <p:spPr>
          <a:xfrm>
            <a:off x="1177370" y="40999902"/>
            <a:ext cx="2000719" cy="670557"/>
          </a:xfrm>
          <a:prstGeom prst="rect">
            <a:avLst/>
          </a:prstGeom>
          <a:noFill/>
        </p:spPr>
        <p:txBody>
          <a:bodyPr wrap="none" lIns="47297" tIns="23648" rIns="47297" bIns="23648" rtlCol="0">
            <a:spAutoFit/>
          </a:bodyPr>
          <a:lstStyle/>
          <a:p>
            <a:r>
              <a:rPr lang="en-US" sz="4047" b="1" dirty="0"/>
              <a:t>Contact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E822C73-AAD2-4670-17BC-4297AEC235DC}"/>
              </a:ext>
            </a:extLst>
          </p:cNvPr>
          <p:cNvSpPr txBox="1"/>
          <p:nvPr/>
        </p:nvSpPr>
        <p:spPr>
          <a:xfrm>
            <a:off x="15137610" y="40999904"/>
            <a:ext cx="2786704" cy="670557"/>
          </a:xfrm>
          <a:prstGeom prst="rect">
            <a:avLst/>
          </a:prstGeom>
          <a:noFill/>
        </p:spPr>
        <p:txBody>
          <a:bodyPr wrap="none" lIns="47297" tIns="23648" rIns="47297" bIns="23648" rtlCol="0">
            <a:spAutoFit/>
          </a:bodyPr>
          <a:lstStyle/>
          <a:p>
            <a:r>
              <a:rPr lang="en-US" sz="4047" b="1" dirty="0"/>
              <a:t>References</a:t>
            </a:r>
          </a:p>
        </p:txBody>
      </p:sp>
      <p:pic>
        <p:nvPicPr>
          <p:cNvPr id="40" name="Picture 39" descr="A green hexagon with white text and a drop of water and leaves&#10;&#10;AI-generated content may be incorrect.">
            <a:extLst>
              <a:ext uri="{FF2B5EF4-FFF2-40B4-BE49-F238E27FC236}">
                <a16:creationId xmlns:a16="http://schemas.microsoft.com/office/drawing/2014/main" id="{EA6600C0-0341-2DEC-60B8-DF5E178709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077" y="892427"/>
            <a:ext cx="3174305" cy="3556469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16823B4E-A1A1-4236-02EE-9F2A852962CC}"/>
              </a:ext>
            </a:extLst>
          </p:cNvPr>
          <p:cNvSpPr txBox="1"/>
          <p:nvPr/>
        </p:nvSpPr>
        <p:spPr>
          <a:xfrm>
            <a:off x="177614" y="4374678"/>
            <a:ext cx="3679230" cy="941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518" b="1" dirty="0" smtClean="0"/>
              <a:t>HES-2025</a:t>
            </a:r>
            <a:endParaRPr lang="en-GB" sz="5518" b="1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373790D-9B99-49F8-F3FB-99C662B9664D}"/>
              </a:ext>
            </a:extLst>
          </p:cNvPr>
          <p:cNvSpPr txBox="1"/>
          <p:nvPr/>
        </p:nvSpPr>
        <p:spPr>
          <a:xfrm>
            <a:off x="26941119" y="3484714"/>
            <a:ext cx="3012833" cy="2130327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311" b="1" dirty="0"/>
              <a:t>Replace THIS BOX with your organization’s LOGO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ECB2AE8A-3497-7A31-BD81-75A4D1BB9AD0}"/>
              </a:ext>
            </a:extLst>
          </p:cNvPr>
          <p:cNvGrpSpPr/>
          <p:nvPr/>
        </p:nvGrpSpPr>
        <p:grpSpPr>
          <a:xfrm>
            <a:off x="764526" y="5854639"/>
            <a:ext cx="28746162" cy="8086299"/>
            <a:chOff x="1139810" y="6809441"/>
            <a:chExt cx="9900000" cy="8792278"/>
          </a:xfrm>
        </p:grpSpPr>
        <p:sp>
          <p:nvSpPr>
            <p:cNvPr id="54" name="Text Box 189">
              <a:extLst>
                <a:ext uri="{FF2B5EF4-FFF2-40B4-BE49-F238E27FC236}">
                  <a16:creationId xmlns:a16="http://schemas.microsoft.com/office/drawing/2014/main" id="{73D9973A-A647-7984-E678-1EE9E2B35F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39810" y="7515295"/>
              <a:ext cx="9900000" cy="808642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96503C"/>
              </a:solidFill>
            </a:ln>
            <a:effectLst/>
          </p:spPr>
          <p:txBody>
            <a:bodyPr lIns="94594" tIns="94594" rIns="94594" bIns="94594">
              <a:spAutoFit/>
            </a:bodyPr>
            <a:lstStyle>
              <a:lvl1pPr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sz="2943" dirty="0">
                <a:latin typeface="Calibri" pitchFamily="34" charset="0"/>
              </a:endParaRPr>
            </a:p>
            <a:p>
              <a:pPr eaLnBrk="1" hangingPunct="1"/>
              <a:endParaRPr lang="en-US" sz="2943" dirty="0">
                <a:latin typeface="Calibri" pitchFamily="34" charset="0"/>
              </a:endParaRPr>
            </a:p>
            <a:p>
              <a:pPr eaLnBrk="1" hangingPunct="1"/>
              <a:endParaRPr lang="en-US" sz="2943" dirty="0">
                <a:latin typeface="Calibri" pitchFamily="34" charset="0"/>
              </a:endParaRPr>
            </a:p>
            <a:p>
              <a:pPr eaLnBrk="1" hangingPunct="1"/>
              <a:endParaRPr lang="en-US" sz="2943" dirty="0">
                <a:latin typeface="Calibri" pitchFamily="34" charset="0"/>
              </a:endParaRPr>
            </a:p>
            <a:p>
              <a:pPr eaLnBrk="1" hangingPunct="1"/>
              <a:endParaRPr lang="en-US" sz="2943" dirty="0">
                <a:latin typeface="Calibri" pitchFamily="34" charset="0"/>
              </a:endParaRPr>
            </a:p>
            <a:p>
              <a:pPr eaLnBrk="1" hangingPunct="1"/>
              <a:endParaRPr lang="en-US" sz="2943" dirty="0">
                <a:latin typeface="Calibri" pitchFamily="34" charset="0"/>
              </a:endParaRPr>
            </a:p>
            <a:p>
              <a:pPr eaLnBrk="1" hangingPunct="1"/>
              <a:endParaRPr lang="en-US" sz="2943" dirty="0">
                <a:latin typeface="Calibri" pitchFamily="34" charset="0"/>
              </a:endParaRPr>
            </a:p>
            <a:p>
              <a:pPr eaLnBrk="1" hangingPunct="1"/>
              <a:endParaRPr lang="en-US" sz="2943" dirty="0">
                <a:latin typeface="Calibri" pitchFamily="34" charset="0"/>
              </a:endParaRPr>
            </a:p>
            <a:p>
              <a:pPr eaLnBrk="1" hangingPunct="1"/>
              <a:endParaRPr lang="en-US" sz="2943" dirty="0">
                <a:latin typeface="Calibri" pitchFamily="34" charset="0"/>
              </a:endParaRPr>
            </a:p>
            <a:p>
              <a:pPr eaLnBrk="1" hangingPunct="1"/>
              <a:endParaRPr lang="en-US" sz="2943" dirty="0">
                <a:latin typeface="Calibri" pitchFamily="34" charset="0"/>
              </a:endParaRPr>
            </a:p>
            <a:p>
              <a:pPr eaLnBrk="1" hangingPunct="1"/>
              <a:endParaRPr lang="en-US" sz="2943" dirty="0">
                <a:latin typeface="Calibri" pitchFamily="34" charset="0"/>
              </a:endParaRPr>
            </a:p>
            <a:p>
              <a:pPr eaLnBrk="1" hangingPunct="1"/>
              <a:endParaRPr lang="en-US" sz="2943" dirty="0">
                <a:latin typeface="Calibri" pitchFamily="34" charset="0"/>
              </a:endParaRPr>
            </a:p>
            <a:p>
              <a:pPr eaLnBrk="1" hangingPunct="1"/>
              <a:endParaRPr lang="en-US" sz="2943" dirty="0">
                <a:latin typeface="Calibri" pitchFamily="34" charset="0"/>
              </a:endParaRPr>
            </a:p>
            <a:p>
              <a:pPr eaLnBrk="1" hangingPunct="1"/>
              <a:endParaRPr lang="en-US" sz="2943" dirty="0">
                <a:latin typeface="Calibri" pitchFamily="34" charset="0"/>
              </a:endParaRPr>
            </a:p>
            <a:p>
              <a:pPr eaLnBrk="1" hangingPunct="1"/>
              <a:endParaRPr lang="en-US" sz="2943" dirty="0">
                <a:latin typeface="Calibri" pitchFamily="34" charset="0"/>
              </a:endParaRPr>
            </a:p>
            <a:p>
              <a:pPr eaLnBrk="1" hangingPunct="1"/>
              <a:endParaRPr lang="en-US" sz="2943" dirty="0">
                <a:latin typeface="Calibri" pitchFamily="34" charset="0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08555D6D-9E1E-3B21-C3A6-2BCD0DFCFD23}"/>
                </a:ext>
              </a:extLst>
            </p:cNvPr>
            <p:cNvSpPr/>
            <p:nvPr/>
          </p:nvSpPr>
          <p:spPr>
            <a:xfrm>
              <a:off x="1139810" y="6809441"/>
              <a:ext cx="9900000" cy="720000"/>
            </a:xfrm>
            <a:prstGeom prst="rect">
              <a:avLst/>
            </a:prstGeom>
            <a:solidFill>
              <a:srgbClr val="96503C"/>
            </a:solidFill>
            <a:ln w="38100">
              <a:solidFill>
                <a:srgbClr val="B533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7297" tIns="23648" rIns="47297" bIns="23648" rtlCol="0" anchor="ctr"/>
            <a:lstStyle/>
            <a:p>
              <a:pPr algn="ctr"/>
              <a:r>
                <a:rPr lang="en-US" sz="4047" b="1" dirty="0">
                  <a:solidFill>
                    <a:schemeClr val="bg1"/>
                  </a:solidFill>
                </a:rPr>
                <a:t>Introduction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BEBA072C-589E-B3CA-617C-B10E20A031FA}"/>
              </a:ext>
            </a:extLst>
          </p:cNvPr>
          <p:cNvGrpSpPr/>
          <p:nvPr/>
        </p:nvGrpSpPr>
        <p:grpSpPr>
          <a:xfrm>
            <a:off x="20391183" y="32759876"/>
            <a:ext cx="9105078" cy="8086299"/>
            <a:chOff x="1139810" y="6809441"/>
            <a:chExt cx="9900000" cy="8792278"/>
          </a:xfrm>
        </p:grpSpPr>
        <p:sp>
          <p:nvSpPr>
            <p:cNvPr id="57" name="Text Box 189">
              <a:extLst>
                <a:ext uri="{FF2B5EF4-FFF2-40B4-BE49-F238E27FC236}">
                  <a16:creationId xmlns:a16="http://schemas.microsoft.com/office/drawing/2014/main" id="{251E7F68-6D61-3853-3B5E-F849FDB214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39810" y="7515295"/>
              <a:ext cx="9900000" cy="8086424"/>
            </a:xfrm>
            <a:prstGeom prst="rect">
              <a:avLst/>
            </a:prstGeom>
            <a:noFill/>
            <a:ln w="38100">
              <a:solidFill>
                <a:srgbClr val="96503C"/>
              </a:solidFill>
            </a:ln>
            <a:effectLst/>
          </p:spPr>
          <p:txBody>
            <a:bodyPr lIns="94594" tIns="94594" rIns="94594" bIns="94594">
              <a:spAutoFit/>
            </a:bodyPr>
            <a:lstStyle>
              <a:lvl1pPr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sz="2943" dirty="0">
                <a:latin typeface="Calibri" pitchFamily="34" charset="0"/>
              </a:endParaRPr>
            </a:p>
            <a:p>
              <a:pPr eaLnBrk="1" hangingPunct="1"/>
              <a:endParaRPr lang="en-US" sz="2943" dirty="0">
                <a:latin typeface="Calibri" pitchFamily="34" charset="0"/>
              </a:endParaRPr>
            </a:p>
            <a:p>
              <a:pPr eaLnBrk="1" hangingPunct="1"/>
              <a:endParaRPr lang="en-US" sz="2943" dirty="0">
                <a:latin typeface="Calibri" pitchFamily="34" charset="0"/>
              </a:endParaRPr>
            </a:p>
            <a:p>
              <a:pPr eaLnBrk="1" hangingPunct="1"/>
              <a:endParaRPr lang="en-US" sz="2943" dirty="0">
                <a:latin typeface="Calibri" pitchFamily="34" charset="0"/>
              </a:endParaRPr>
            </a:p>
            <a:p>
              <a:pPr eaLnBrk="1" hangingPunct="1"/>
              <a:endParaRPr lang="en-US" sz="2943" dirty="0">
                <a:latin typeface="Calibri" pitchFamily="34" charset="0"/>
              </a:endParaRPr>
            </a:p>
            <a:p>
              <a:pPr eaLnBrk="1" hangingPunct="1"/>
              <a:endParaRPr lang="en-US" sz="2943" dirty="0">
                <a:latin typeface="Calibri" pitchFamily="34" charset="0"/>
              </a:endParaRPr>
            </a:p>
            <a:p>
              <a:pPr eaLnBrk="1" hangingPunct="1"/>
              <a:endParaRPr lang="en-US" sz="2943" dirty="0">
                <a:latin typeface="Calibri" pitchFamily="34" charset="0"/>
              </a:endParaRPr>
            </a:p>
            <a:p>
              <a:pPr eaLnBrk="1" hangingPunct="1"/>
              <a:endParaRPr lang="en-US" sz="2943" dirty="0">
                <a:latin typeface="Calibri" pitchFamily="34" charset="0"/>
              </a:endParaRPr>
            </a:p>
            <a:p>
              <a:pPr eaLnBrk="1" hangingPunct="1"/>
              <a:endParaRPr lang="en-US" sz="2943" dirty="0">
                <a:latin typeface="Calibri" pitchFamily="34" charset="0"/>
              </a:endParaRPr>
            </a:p>
            <a:p>
              <a:pPr eaLnBrk="1" hangingPunct="1"/>
              <a:endParaRPr lang="en-US" sz="2943" dirty="0">
                <a:latin typeface="Calibri" pitchFamily="34" charset="0"/>
              </a:endParaRPr>
            </a:p>
            <a:p>
              <a:pPr eaLnBrk="1" hangingPunct="1"/>
              <a:endParaRPr lang="en-US" sz="2943" dirty="0">
                <a:latin typeface="Calibri" pitchFamily="34" charset="0"/>
              </a:endParaRPr>
            </a:p>
            <a:p>
              <a:pPr eaLnBrk="1" hangingPunct="1"/>
              <a:endParaRPr lang="en-US" sz="2943" dirty="0">
                <a:latin typeface="Calibri" pitchFamily="34" charset="0"/>
              </a:endParaRPr>
            </a:p>
            <a:p>
              <a:pPr eaLnBrk="1" hangingPunct="1"/>
              <a:endParaRPr lang="en-US" sz="2943" dirty="0">
                <a:latin typeface="Calibri" pitchFamily="34" charset="0"/>
              </a:endParaRPr>
            </a:p>
            <a:p>
              <a:pPr eaLnBrk="1" hangingPunct="1"/>
              <a:endParaRPr lang="en-US" sz="2943" dirty="0">
                <a:latin typeface="Calibri" pitchFamily="34" charset="0"/>
              </a:endParaRPr>
            </a:p>
            <a:p>
              <a:pPr eaLnBrk="1" hangingPunct="1"/>
              <a:endParaRPr lang="en-US" sz="2943" dirty="0">
                <a:latin typeface="Calibri" pitchFamily="34" charset="0"/>
              </a:endParaRPr>
            </a:p>
            <a:p>
              <a:pPr eaLnBrk="1" hangingPunct="1"/>
              <a:endParaRPr lang="en-US" sz="2943" dirty="0">
                <a:latin typeface="Calibri" pitchFamily="34" charset="0"/>
              </a:endParaRP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7BA3BE29-DE3F-0919-1D9E-EE0974A99633}"/>
                </a:ext>
              </a:extLst>
            </p:cNvPr>
            <p:cNvSpPr/>
            <p:nvPr/>
          </p:nvSpPr>
          <p:spPr>
            <a:xfrm>
              <a:off x="1139810" y="6809441"/>
              <a:ext cx="9900000" cy="720000"/>
            </a:xfrm>
            <a:prstGeom prst="rect">
              <a:avLst/>
            </a:prstGeom>
            <a:solidFill>
              <a:srgbClr val="96503C"/>
            </a:solidFill>
            <a:ln w="38100">
              <a:solidFill>
                <a:srgbClr val="B533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7297" tIns="23648" rIns="47297" bIns="23648" rtlCol="0" anchor="ctr"/>
            <a:lstStyle/>
            <a:p>
              <a:pPr algn="ctr"/>
              <a:r>
                <a:rPr lang="en-US" sz="4047" b="1" dirty="0">
                  <a:solidFill>
                    <a:schemeClr val="bg1"/>
                  </a:solidFill>
                </a:rPr>
                <a:t>Conclusions</a:t>
              </a:r>
            </a:p>
          </p:txBody>
        </p:sp>
      </p:grp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CADF22D-D237-ACF0-9736-F43D0757BD75}"/>
              </a:ext>
            </a:extLst>
          </p:cNvPr>
          <p:cNvCxnSpPr/>
          <p:nvPr/>
        </p:nvCxnSpPr>
        <p:spPr>
          <a:xfrm flipV="1">
            <a:off x="79551" y="5615041"/>
            <a:ext cx="30147535" cy="0"/>
          </a:xfrm>
          <a:prstGeom prst="line">
            <a:avLst/>
          </a:prstGeom>
          <a:ln w="889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026" name="Picture 2" descr="IIT (BHU) Varanasi - Wikipedia">
            <a:extLst>
              <a:ext uri="{FF2B5EF4-FFF2-40B4-BE49-F238E27FC236}">
                <a16:creationId xmlns:a16="http://schemas.microsoft.com/office/drawing/2014/main" id="{A76EE6E6-1DCB-2694-6EEF-7BE6B2B1F0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17821" y="768356"/>
            <a:ext cx="2694908" cy="2738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5F24016-12C4-FC85-BEF5-D6E4ECCBE5D5}"/>
              </a:ext>
            </a:extLst>
          </p:cNvPr>
          <p:cNvSpPr txBox="1"/>
          <p:nvPr/>
        </p:nvSpPr>
        <p:spPr>
          <a:xfrm>
            <a:off x="-1" y="0"/>
            <a:ext cx="30275213" cy="76944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en-IN" sz="4400" b="1" dirty="0"/>
              <a:t>International Conference on Hydrogen Energy and Sustainability (HES-2025)</a:t>
            </a:r>
          </a:p>
        </p:txBody>
      </p:sp>
    </p:spTree>
    <p:extLst>
      <p:ext uri="{BB962C8B-B14F-4D97-AF65-F5344CB8AC3E}">
        <p14:creationId xmlns:p14="http://schemas.microsoft.com/office/powerpoint/2010/main" val="10358404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1202</TotalTime>
  <Words>58</Words>
  <Application>Microsoft Office PowerPoint</Application>
  <PresentationFormat>Custom</PresentationFormat>
  <Paragraphs>39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Dr. Nitai Chandra</dc:creator>
  <cp:lastModifiedBy>Dell</cp:lastModifiedBy>
  <cp:revision>9</cp:revision>
  <dcterms:created xsi:type="dcterms:W3CDTF">2025-08-19T10:08:49Z</dcterms:created>
  <dcterms:modified xsi:type="dcterms:W3CDTF">2025-09-26T08:41:22Z</dcterms:modified>
</cp:coreProperties>
</file>